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921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871E00-AC7D-C0DF-0929-58157DFABF5F}" v="273" dt="2024-05-30T09:39:13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pPr/>
              <a:t>5/30/2024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F358BAA-9C8A-4E17-BAD8-32FD6FFEA7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xmlns="" id="{4D6F41A4-BEE3-4935-9371-4ADEA67A22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7726F010-956A-40BC-8A1F-8002DC729B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xmlns="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xmlns="" id="{7FE1D329-7CB2-4DF5-B0C0-36DD19EBC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5/30/2024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5312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xmlns="" id="{3E5E751B-5852-4839-83B3-6F79F8E836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xmlns="" id="{428B6687-5D8A-41C9-A626-A8C2CBFD84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F73574D-F06D-455C-8175-AF8EB2E328D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934870" y="1"/>
            <a:ext cx="4257130" cy="6857999"/>
            <a:chOff x="7934870" y="1"/>
            <a:chExt cx="4257130" cy="685799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86F862D1-D372-44FB-AEB1-8F6EA5683FF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548949" y="5077229"/>
              <a:ext cx="2643051" cy="1780771"/>
            </a:xfrm>
            <a:custGeom>
              <a:avLst/>
              <a:gdLst>
                <a:gd name="connsiteX0" fmla="*/ 688454 w 2606118"/>
                <a:gd name="connsiteY0" fmla="*/ 45 h 1780771"/>
                <a:gd name="connsiteX1" fmla="*/ 2185726 w 2606118"/>
                <a:gd name="connsiteY1" fmla="*/ 493214 h 1780771"/>
                <a:gd name="connsiteX2" fmla="*/ 2604211 w 2606118"/>
                <a:gd name="connsiteY2" fmla="*/ 1304250 h 1780771"/>
                <a:gd name="connsiteX3" fmla="*/ 2606118 w 2606118"/>
                <a:gd name="connsiteY3" fmla="*/ 1313978 h 1780771"/>
                <a:gd name="connsiteX4" fmla="*/ 2606118 w 2606118"/>
                <a:gd name="connsiteY4" fmla="*/ 1780771 h 1780771"/>
                <a:gd name="connsiteX5" fmla="*/ 215846 w 2606118"/>
                <a:gd name="connsiteY5" fmla="*/ 1780771 h 1780771"/>
                <a:gd name="connsiteX6" fmla="*/ 187787 w 2606118"/>
                <a:gd name="connsiteY6" fmla="*/ 1724104 h 1780771"/>
                <a:gd name="connsiteX7" fmla="*/ 49732 w 2606118"/>
                <a:gd name="connsiteY7" fmla="*/ 49732 h 1780771"/>
                <a:gd name="connsiteX8" fmla="*/ 688454 w 2606118"/>
                <a:gd name="connsiteY8" fmla="*/ 45 h 178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118" h="1780771">
                  <a:moveTo>
                    <a:pt x="688454" y="45"/>
                  </a:moveTo>
                  <a:cubicBezTo>
                    <a:pt x="1159303" y="2313"/>
                    <a:pt x="1785062" y="92550"/>
                    <a:pt x="2185726" y="493214"/>
                  </a:cubicBezTo>
                  <a:cubicBezTo>
                    <a:pt x="2408317" y="715805"/>
                    <a:pt x="2535097" y="1007870"/>
                    <a:pt x="2604211" y="1304250"/>
                  </a:cubicBezTo>
                  <a:lnTo>
                    <a:pt x="2606118" y="1313978"/>
                  </a:lnTo>
                  <a:lnTo>
                    <a:pt x="2606118" y="1780771"/>
                  </a:lnTo>
                  <a:lnTo>
                    <a:pt x="215846" y="1780771"/>
                  </a:lnTo>
                  <a:lnTo>
                    <a:pt x="187787" y="1724104"/>
                  </a:lnTo>
                  <a:cubicBezTo>
                    <a:pt x="-127724" y="989597"/>
                    <a:pt x="49732" y="49732"/>
                    <a:pt x="49732" y="49732"/>
                  </a:cubicBezTo>
                  <a:cubicBezTo>
                    <a:pt x="49732" y="49732"/>
                    <a:pt x="322237" y="-1720"/>
                    <a:pt x="688454" y="4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B0288BFC-8446-4D20-BA63-79FA81DA94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1660221" y="469962"/>
              <a:ext cx="528731" cy="1057462"/>
            </a:xfrm>
            <a:custGeom>
              <a:avLst/>
              <a:gdLst>
                <a:gd name="connsiteX0" fmla="*/ 528731 w 528731"/>
                <a:gd name="connsiteY0" fmla="*/ 0 h 1057462"/>
                <a:gd name="connsiteX1" fmla="*/ 528731 w 528731"/>
                <a:gd name="connsiteY1" fmla="*/ 1057462 h 1057462"/>
                <a:gd name="connsiteX2" fmla="*/ 0 w 528731"/>
                <a:gd name="connsiteY2" fmla="*/ 528731 h 1057462"/>
                <a:gd name="connsiteX3" fmla="*/ 528731 w 528731"/>
                <a:gd name="connsiteY3" fmla="*/ 0 h 105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8731" h="1057462">
                  <a:moveTo>
                    <a:pt x="528731" y="0"/>
                  </a:moveTo>
                  <a:lnTo>
                    <a:pt x="528731" y="1057462"/>
                  </a:lnTo>
                  <a:cubicBezTo>
                    <a:pt x="236721" y="1057462"/>
                    <a:pt x="0" y="820741"/>
                    <a:pt x="0" y="528731"/>
                  </a:cubicBezTo>
                  <a:cubicBezTo>
                    <a:pt x="0" y="236721"/>
                    <a:pt x="236721" y="0"/>
                    <a:pt x="528731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7CC9DA47-842F-4D6E-AED6-94B36610C4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934870" y="1"/>
              <a:ext cx="3034340" cy="2483913"/>
            </a:xfrm>
            <a:custGeom>
              <a:avLst/>
              <a:gdLst>
                <a:gd name="connsiteX0" fmla="*/ 39219 w 3034340"/>
                <a:gd name="connsiteY0" fmla="*/ 0 h 2483913"/>
                <a:gd name="connsiteX1" fmla="*/ 2995122 w 3034340"/>
                <a:gd name="connsiteY1" fmla="*/ 0 h 2483913"/>
                <a:gd name="connsiteX2" fmla="*/ 3006509 w 3034340"/>
                <a:gd name="connsiteY2" fmla="*/ 46641 h 2483913"/>
                <a:gd name="connsiteX3" fmla="*/ 2589045 w 3034340"/>
                <a:gd name="connsiteY3" fmla="*/ 1412038 h 2483913"/>
                <a:gd name="connsiteX4" fmla="*/ 1517170 w 3034340"/>
                <a:gd name="connsiteY4" fmla="*/ 2483913 h 2483913"/>
                <a:gd name="connsiteX5" fmla="*/ 445296 w 3034340"/>
                <a:gd name="connsiteY5" fmla="*/ 1412038 h 2483913"/>
                <a:gd name="connsiteX6" fmla="*/ 27832 w 3034340"/>
                <a:gd name="connsiteY6" fmla="*/ 46641 h 248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34340" h="2483913">
                  <a:moveTo>
                    <a:pt x="39219" y="0"/>
                  </a:moveTo>
                  <a:lnTo>
                    <a:pt x="2995122" y="0"/>
                  </a:lnTo>
                  <a:lnTo>
                    <a:pt x="3006509" y="46641"/>
                  </a:lnTo>
                  <a:cubicBezTo>
                    <a:pt x="3099279" y="525788"/>
                    <a:pt x="2960124" y="1040959"/>
                    <a:pt x="2589045" y="1412038"/>
                  </a:cubicBezTo>
                  <a:lnTo>
                    <a:pt x="1517170" y="2483913"/>
                  </a:lnTo>
                  <a:lnTo>
                    <a:pt x="445296" y="1412038"/>
                  </a:lnTo>
                  <a:cubicBezTo>
                    <a:pt x="74217" y="1040959"/>
                    <a:pt x="-64938" y="525788"/>
                    <a:pt x="27832" y="46641"/>
                  </a:cubicBez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xmlns="" id="{D9F678FF-4541-4601-B506-CC0A4AC96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367862"/>
            <a:ext cx="6683202" cy="1200574"/>
          </a:xfrm>
        </p:spPr>
        <p:txBody>
          <a:bodyPr>
            <a:normAutofit/>
          </a:bodyPr>
          <a:lstStyle/>
          <a:p>
            <a:r>
              <a:rPr lang="el-GR" sz="3200" i="1" u="sng" dirty="0">
                <a:solidFill>
                  <a:srgbClr val="FFC000"/>
                </a:solidFill>
              </a:rPr>
              <a:t>Ποδηλατάδα στη </a:t>
            </a:r>
            <a:r>
              <a:rPr lang="el-GR" sz="3200" i="1" u="sng" dirty="0" smtClean="0">
                <a:solidFill>
                  <a:srgbClr val="FFC000"/>
                </a:solidFill>
              </a:rPr>
              <a:t>Δεσκάτη</a:t>
            </a:r>
            <a:br>
              <a:rPr lang="el-GR" sz="3200" i="1" u="sng" dirty="0" smtClean="0">
                <a:solidFill>
                  <a:srgbClr val="FFC000"/>
                </a:solidFill>
              </a:rPr>
            </a:br>
            <a:endParaRPr lang="el-GR" sz="3200" i="1" u="sng" dirty="0">
              <a:solidFill>
                <a:srgbClr val="FFC000"/>
              </a:solidFill>
            </a:endParaRPr>
          </a:p>
          <a:p>
            <a:endParaRPr lang="el-GR" sz="4000" dirty="0">
              <a:solidFill>
                <a:schemeClr val="accent6">
                  <a:lumMod val="60000"/>
                  <a:lumOff val="40000"/>
                </a:schemeClr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624148"/>
            <a:ext cx="6926317" cy="2340864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endParaRPr lang="el-GR" sz="2000" dirty="0" smtClean="0">
              <a:solidFill>
                <a:srgbClr val="FFC000"/>
              </a:solidFill>
              <a:ea typeface="+mn-lt"/>
              <a:cs typeface="+mn-lt"/>
            </a:endParaRPr>
          </a:p>
          <a:p>
            <a:pPr algn="just"/>
            <a:r>
              <a:rPr lang="el-GR" sz="2000" dirty="0" smtClean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Με </a:t>
            </a:r>
            <a:r>
              <a:rPr lang="el-GR" sz="2000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αφορμή την παγκόσμια ημέρα ποδηλάτου </a:t>
            </a:r>
            <a:r>
              <a:rPr lang="el-GR" sz="2000" dirty="0" smtClean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(</a:t>
            </a:r>
            <a:r>
              <a:rPr lang="el-GR" sz="2000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3 Ιουνίου κάθε χρόνο), φέτος  ο δήμος Δεσκάτης διοργανώνει Ποδηλατάδα και καλεί να συμμετέχουν παιδιά, γονείς, σχολεία καθώς και όποιος δημότης επιθυμεί να λάβει μέρος.</a:t>
            </a:r>
            <a:endParaRPr lang="el-GR" sz="2000" dirty="0">
              <a:solidFill>
                <a:srgbClr val="FFC000"/>
              </a:solidFill>
              <a:latin typeface="Constantia" pitchFamily="18" charset="0"/>
            </a:endParaRPr>
          </a:p>
          <a:p>
            <a:pPr algn="just"/>
            <a:r>
              <a:rPr lang="el-GR" i="1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Διαδρομή 3,8χλμ.</a:t>
            </a:r>
            <a:r>
              <a:rPr lang="el-GR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 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b="1" dirty="0">
                <a:solidFill>
                  <a:srgbClr val="FFC000"/>
                </a:solidFill>
                <a:latin typeface="Constantia" pitchFamily="18" charset="0"/>
                <a:cs typeface="Arial"/>
              </a:rPr>
              <a:t>Εκκίνηση </a:t>
            </a: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Πλατεία Δημαρχείου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λαϊκή αγορά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γήπεδο 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πρατήριο </a:t>
            </a:r>
            <a:r>
              <a:rPr lang="el-GR" sz="1800" dirty="0" err="1">
                <a:solidFill>
                  <a:srgbClr val="FFC000"/>
                </a:solidFill>
                <a:latin typeface="Constantia" pitchFamily="18" charset="0"/>
                <a:cs typeface="Arial"/>
              </a:rPr>
              <a:t>Κόγιος</a:t>
            </a:r>
            <a:endParaRPr lang="el-GR" sz="1800" dirty="0">
              <a:solidFill>
                <a:srgbClr val="FFC000"/>
              </a:solidFill>
              <a:latin typeface="Constantia" pitchFamily="18" charset="0"/>
              <a:cs typeface="Arial"/>
            </a:endParaRP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συνεργείο </a:t>
            </a:r>
            <a:r>
              <a:rPr lang="el-GR" sz="1800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Βλάχος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περιοχή αμπέλια 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 κόμβο κέντρου </a:t>
            </a:r>
            <a:r>
              <a:rPr lang="el-GR" sz="1800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υγείας </a:t>
            </a:r>
            <a:endParaRPr lang="el-GR" sz="1800" dirty="0">
              <a:solidFill>
                <a:srgbClr val="FFC000"/>
              </a:solidFill>
              <a:latin typeface="Constantia" pitchFamily="18" charset="0"/>
              <a:cs typeface="Arial"/>
            </a:endParaRP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χώρο εμποροπανήγυρη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γεφύρι Αστυνομικού τμήματος</a:t>
            </a:r>
          </a:p>
          <a:p>
            <a:pPr marL="342900" indent="-342900">
              <a:buFont typeface="Wingdings" panose="020B0604020202020204" pitchFamily="34" charset="0"/>
              <a:buChar char="Ø"/>
            </a:pPr>
            <a:r>
              <a:rPr lang="el-GR" sz="1800" b="1" dirty="0" err="1">
                <a:solidFill>
                  <a:srgbClr val="FFC000"/>
                </a:solidFill>
                <a:latin typeface="Constantia" pitchFamily="18" charset="0"/>
                <a:cs typeface="Arial"/>
              </a:rPr>
              <a:t>Tερματισμός</a:t>
            </a:r>
            <a:r>
              <a:rPr lang="el-GR" sz="1800" dirty="0">
                <a:solidFill>
                  <a:srgbClr val="FFC000"/>
                </a:solidFill>
                <a:latin typeface="Constantia" pitchFamily="18" charset="0"/>
                <a:cs typeface="Arial"/>
              </a:rPr>
              <a:t> </a:t>
            </a:r>
            <a:r>
              <a:rPr lang="el-GR" sz="1800" dirty="0">
                <a:solidFill>
                  <a:srgbClr val="FFC000"/>
                </a:solidFill>
                <a:latin typeface="Constantia" pitchFamily="18" charset="0"/>
                <a:ea typeface="+mn-lt"/>
                <a:cs typeface="+mn-lt"/>
              </a:rPr>
              <a:t>στην κεντρική Πλατεία</a:t>
            </a:r>
            <a:endParaRPr lang="el-GR" sz="1800" dirty="0">
              <a:solidFill>
                <a:srgbClr val="FFC000"/>
              </a:solidFill>
              <a:latin typeface="Constantia" pitchFamily="18" charset="0"/>
              <a:cs typeface="Arial"/>
            </a:endParaRPr>
          </a:p>
        </p:txBody>
      </p:sp>
      <p:pic>
        <p:nvPicPr>
          <p:cNvPr id="4" name="Εικόνα 3" descr="Εικόνα που περιέχει εξωτερικός χώρος/ύπαιθρος, όχημα, μεταφορά, Τροχός ποδηλάτου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FC9F0EB-E3E3-7D64-72EF-63C3A168B4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405" r="3" b="3"/>
          <a:stretch/>
        </p:blipFill>
        <p:spPr>
          <a:xfrm>
            <a:off x="6360177" y="3614189"/>
            <a:ext cx="5831823" cy="3244472"/>
          </a:xfrm>
          <a:custGeom>
            <a:avLst/>
            <a:gdLst/>
            <a:ahLst/>
            <a:cxnLst/>
            <a:rect l="l" t="t" r="r" b="b"/>
            <a:pathLst>
              <a:path w="5831823" h="3046917">
                <a:moveTo>
                  <a:pt x="4630021" y="7292"/>
                </a:moveTo>
                <a:lnTo>
                  <a:pt x="5831823" y="7292"/>
                </a:lnTo>
                <a:lnTo>
                  <a:pt x="5831823" y="2450538"/>
                </a:lnTo>
                <a:lnTo>
                  <a:pt x="5800042" y="2493038"/>
                </a:lnTo>
                <a:cubicBezTo>
                  <a:pt x="5520878" y="2831307"/>
                  <a:pt x="5098400" y="3046917"/>
                  <a:pt x="4625556" y="3046917"/>
                </a:cubicBezTo>
                <a:lnTo>
                  <a:pt x="3107978" y="3046917"/>
                </a:lnTo>
                <a:lnTo>
                  <a:pt x="3107978" y="1529337"/>
                </a:lnTo>
                <a:cubicBezTo>
                  <a:pt x="3107978" y="688726"/>
                  <a:pt x="3789410" y="7292"/>
                  <a:pt x="4630021" y="7292"/>
                </a:cubicBezTo>
                <a:close/>
                <a:moveTo>
                  <a:pt x="0" y="0"/>
                </a:moveTo>
                <a:lnTo>
                  <a:pt x="1517580" y="0"/>
                </a:lnTo>
                <a:cubicBezTo>
                  <a:pt x="2358191" y="0"/>
                  <a:pt x="3039624" y="681433"/>
                  <a:pt x="3039624" y="1522044"/>
                </a:cubicBezTo>
                <a:lnTo>
                  <a:pt x="3039624" y="3039623"/>
                </a:lnTo>
                <a:lnTo>
                  <a:pt x="1522045" y="3039623"/>
                </a:lnTo>
                <a:cubicBezTo>
                  <a:pt x="681434" y="3039623"/>
                  <a:pt x="0" y="2358190"/>
                  <a:pt x="0" y="1517579"/>
                </a:cubicBezTo>
                <a:close/>
              </a:path>
            </a:pathLst>
          </a:custGeom>
        </p:spPr>
      </p:pic>
      <p:sp>
        <p:nvSpPr>
          <p:cNvPr id="8" name="Βέλος: Πεντάγωνο 7">
            <a:extLst>
              <a:ext uri="{FF2B5EF4-FFF2-40B4-BE49-F238E27FC236}">
                <a16:creationId xmlns:a16="http://schemas.microsoft.com/office/drawing/2014/main" xmlns="" id="{7B979109-5F31-7900-AF9F-6A290B2E0257}"/>
              </a:ext>
            </a:extLst>
          </p:cNvPr>
          <p:cNvSpPr/>
          <p:nvPr/>
        </p:nvSpPr>
        <p:spPr>
          <a:xfrm>
            <a:off x="7027333" y="973666"/>
            <a:ext cx="4838846" cy="47977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i="1" dirty="0">
                <a:solidFill>
                  <a:srgbClr val="FFC000"/>
                </a:solidFill>
                <a:ea typeface="+mn-lt"/>
                <a:cs typeface="+mn-lt"/>
              </a:rPr>
              <a:t>Κυριακή 2/6/2024</a:t>
            </a:r>
            <a:endParaRPr lang="el-GR" sz="2400" b="1" i="1" dirty="0">
              <a:solidFill>
                <a:srgbClr val="FFC000"/>
              </a:solidFill>
            </a:endParaRPr>
          </a:p>
        </p:txBody>
      </p:sp>
      <p:sp>
        <p:nvSpPr>
          <p:cNvPr id="12" name="Βέλος: Πεντάγωνο 11">
            <a:extLst>
              <a:ext uri="{FF2B5EF4-FFF2-40B4-BE49-F238E27FC236}">
                <a16:creationId xmlns:a16="http://schemas.microsoft.com/office/drawing/2014/main" xmlns="" id="{1E51E5B8-2170-4216-B078-024BA65D83DC}"/>
              </a:ext>
            </a:extLst>
          </p:cNvPr>
          <p:cNvSpPr/>
          <p:nvPr/>
        </p:nvSpPr>
        <p:spPr>
          <a:xfrm>
            <a:off x="7027333" y="1566332"/>
            <a:ext cx="4849357" cy="550333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l-GR" sz="2400" b="1" i="1" dirty="0">
                <a:solidFill>
                  <a:srgbClr val="FFC000"/>
                </a:solidFill>
              </a:rPr>
              <a:t>Ώρα συγκέντρωσης 17:30</a:t>
            </a:r>
          </a:p>
        </p:txBody>
      </p:sp>
      <p:sp>
        <p:nvSpPr>
          <p:cNvPr id="19" name="Βέλος: Πεντάγωνο 18">
            <a:extLst>
              <a:ext uri="{FF2B5EF4-FFF2-40B4-BE49-F238E27FC236}">
                <a16:creationId xmlns:a16="http://schemas.microsoft.com/office/drawing/2014/main" xmlns="" id="{9C81D89D-F4DB-A090-04A2-E3ED82349F8C}"/>
              </a:ext>
            </a:extLst>
          </p:cNvPr>
          <p:cNvSpPr/>
          <p:nvPr/>
        </p:nvSpPr>
        <p:spPr>
          <a:xfrm>
            <a:off x="7027333" y="2215443"/>
            <a:ext cx="4870377" cy="550333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l-GR" sz="2400" b="1" i="1" dirty="0">
                <a:solidFill>
                  <a:srgbClr val="FFC000"/>
                </a:solidFill>
              </a:rPr>
              <a:t>Ώρα έναρξης 18:00</a:t>
            </a:r>
          </a:p>
        </p:txBody>
      </p:sp>
      <p:sp>
        <p:nvSpPr>
          <p:cNvPr id="21" name="Βέλος: Πεντάγωνο 20">
            <a:extLst>
              <a:ext uri="{FF2B5EF4-FFF2-40B4-BE49-F238E27FC236}">
                <a16:creationId xmlns:a16="http://schemas.microsoft.com/office/drawing/2014/main" xmlns="" id="{962AD179-9E26-A745-F582-1B7399BD0C9D}"/>
              </a:ext>
            </a:extLst>
          </p:cNvPr>
          <p:cNvSpPr/>
          <p:nvPr/>
        </p:nvSpPr>
        <p:spPr>
          <a:xfrm>
            <a:off x="7027333" y="2878665"/>
            <a:ext cx="4838846" cy="550333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l-GR" sz="2400" b="1" i="1" dirty="0">
                <a:solidFill>
                  <a:srgbClr val="FFC000"/>
                </a:solidFill>
              </a:rPr>
              <a:t>Αφετηρία: </a:t>
            </a:r>
            <a:r>
              <a:rPr lang="el-GR" sz="2400" b="1" i="1" dirty="0" smtClean="0">
                <a:solidFill>
                  <a:srgbClr val="FFC000"/>
                </a:solidFill>
              </a:rPr>
              <a:t>Δημαρχείο</a:t>
            </a:r>
            <a:r>
              <a:rPr lang="en-US" sz="2400" b="1" i="1" dirty="0" smtClean="0">
                <a:solidFill>
                  <a:srgbClr val="FFC000"/>
                </a:solidFill>
              </a:rPr>
              <a:t> </a:t>
            </a:r>
            <a:r>
              <a:rPr lang="el-GR" sz="2400" b="1" i="1" dirty="0" smtClean="0">
                <a:solidFill>
                  <a:srgbClr val="FFC000"/>
                </a:solidFill>
              </a:rPr>
              <a:t>Δεσκάτης</a:t>
            </a:r>
            <a:endParaRPr lang="el-GR" sz="2400" b="1" i="1" dirty="0">
              <a:solidFill>
                <a:srgbClr val="FFC000"/>
              </a:solidFill>
            </a:endParaRPr>
          </a:p>
        </p:txBody>
      </p:sp>
      <p:sp>
        <p:nvSpPr>
          <p:cNvPr id="26" name="Φυσαλίδα ομιλίας: Ορθογώνιο με στρογγυλεμένες γωνίες 25">
            <a:extLst>
              <a:ext uri="{FF2B5EF4-FFF2-40B4-BE49-F238E27FC236}">
                <a16:creationId xmlns:a16="http://schemas.microsoft.com/office/drawing/2014/main" xmlns="" id="{03A7A3E2-396B-BA82-0519-5236DA973A53}"/>
              </a:ext>
            </a:extLst>
          </p:cNvPr>
          <p:cNvSpPr/>
          <p:nvPr/>
        </p:nvSpPr>
        <p:spPr>
          <a:xfrm>
            <a:off x="4162098" y="3195144"/>
            <a:ext cx="1965434" cy="925825"/>
          </a:xfrm>
          <a:prstGeom prst="wedgeRoundRect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i="1" dirty="0">
                <a:solidFill>
                  <a:srgbClr val="FFC000"/>
                </a:solidFill>
                <a:latin typeface="Arial"/>
                <a:cs typeface="Arial"/>
              </a:rPr>
              <a:t>Για την ασφάλεια όλων μας φοράμε κράνη και </a:t>
            </a:r>
            <a:r>
              <a:rPr lang="el-GR" sz="1200" b="1" i="1" dirty="0">
                <a:solidFill>
                  <a:srgbClr val="FFC000"/>
                </a:solidFill>
                <a:ea typeface="+mn-lt"/>
                <a:cs typeface="+mn-lt"/>
              </a:rPr>
              <a:t>φέρουμε τον κατάλληλο εξοπλισμό.</a:t>
            </a:r>
            <a:r>
              <a:rPr lang="el-GR" sz="1200" b="1" i="1" dirty="0">
                <a:solidFill>
                  <a:srgbClr val="FFC000"/>
                </a:solidFill>
                <a:latin typeface="Arial"/>
                <a:cs typeface="Arial"/>
              </a:rPr>
              <a:t> </a:t>
            </a:r>
            <a:endParaRPr lang="el-GR" sz="1200" b="1" i="1" dirty="0">
              <a:solidFill>
                <a:srgbClr val="FFC000"/>
              </a:solidFill>
            </a:endParaRPr>
          </a:p>
          <a:p>
            <a:pPr algn="ctr"/>
            <a:endParaRPr lang="el-GR" sz="1200" dirty="0">
              <a:solidFill>
                <a:srgbClr val="FFC000"/>
              </a:solidFill>
            </a:endParaRPr>
          </a:p>
        </p:txBody>
      </p:sp>
      <p:pic>
        <p:nvPicPr>
          <p:cNvPr id="27" name="Εικόνα 26" descr="Εικόνα που περιέχει τροχός, όχημα, ποδηλασία, Τροχός ποδηλάτου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F9BC4880-0389-0AC7-1B97-3CD31679A6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5216" y="4312036"/>
            <a:ext cx="1587404" cy="15874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325122232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36</Words>
  <Application>Microsoft Office PowerPoint</Application>
  <PresentationFormat>Προσαρμογή</PresentationFormat>
  <Paragraphs>19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TropicVTI</vt:lpstr>
      <vt:lpstr>Ποδηλατάδα στη Δεσκάτη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>Pcs</cp:lastModifiedBy>
  <cp:revision>152</cp:revision>
  <dcterms:created xsi:type="dcterms:W3CDTF">2024-05-30T08:57:48Z</dcterms:created>
  <dcterms:modified xsi:type="dcterms:W3CDTF">2024-05-30T09:58:43Z</dcterms:modified>
</cp:coreProperties>
</file>